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6" r:id="rId4"/>
  </p:sldIdLst>
  <p:sldSz cx="6858000" cy="9144000" type="screen4x3"/>
  <p:notesSz cx="6797675" cy="987425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2491" y="-67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2802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0538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0941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6402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72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9615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0842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16228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5423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0884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3654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91474-D8BA-43D8-8518-E2426A4DEAF2}" type="datetimeFigureOut">
              <a:rPr lang="zh-TW" altLang="en-US" smtClean="0"/>
              <a:t>2018/9/10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8D1BE-335B-4B95-AB0A-5F283A33FC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175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00134" y="3347864"/>
            <a:ext cx="6408712" cy="2736304"/>
          </a:xfrm>
          <a:ln>
            <a:solidFill>
              <a:schemeClr val="tx1"/>
            </a:solidFill>
            <a:prstDash val="sysDash"/>
          </a:ln>
        </p:spPr>
        <p:txBody>
          <a:bodyPr>
            <a:normAutofit/>
          </a:bodyPr>
          <a:lstStyle/>
          <a:p>
            <a:r>
              <a:rPr lang="zh-TW" altLang="en-US" sz="8000" b="1" dirty="0" smtClean="0">
                <a:latin typeface="標楷體" pitchFamily="65" charset="-120"/>
                <a:ea typeface="標楷體" pitchFamily="65" charset="-120"/>
              </a:rPr>
              <a:t>○○○召集人</a:t>
            </a:r>
            <a:endParaRPr lang="zh-TW" altLang="en-US" sz="8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 rot="10800000">
            <a:off x="194609" y="179512"/>
            <a:ext cx="6408712" cy="2736304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 smtClean="0">
                <a:latin typeface="標楷體" pitchFamily="65" charset="-120"/>
                <a:ea typeface="標楷體" pitchFamily="65" charset="-120"/>
              </a:rPr>
              <a:t>○○○召集人</a:t>
            </a:r>
            <a:endParaRPr lang="zh-TW" altLang="en-US" sz="80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27494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63952" y="3347864"/>
            <a:ext cx="6408712" cy="2736304"/>
          </a:xfrm>
          <a:ln>
            <a:solidFill>
              <a:schemeClr val="tx1"/>
            </a:solidFill>
            <a:prstDash val="sysDash"/>
          </a:ln>
        </p:spPr>
        <p:txBody>
          <a:bodyPr>
            <a:normAutofit/>
          </a:bodyPr>
          <a:lstStyle/>
          <a:p>
            <a:r>
              <a:rPr lang="zh-TW" altLang="en-US" sz="6600" b="1" dirty="0" smtClean="0">
                <a:latin typeface="標楷體" pitchFamily="65" charset="-120"/>
                <a:ea typeface="標楷體" pitchFamily="65" charset="-120"/>
              </a:rPr>
              <a:t>○○○副</a:t>
            </a:r>
            <a:r>
              <a:rPr lang="zh-TW" altLang="en-US" sz="6600" b="1" dirty="0" smtClean="0">
                <a:latin typeface="標楷體" pitchFamily="65" charset="-120"/>
                <a:ea typeface="標楷體" pitchFamily="65" charset="-120"/>
              </a:rPr>
              <a:t>召集人</a:t>
            </a:r>
            <a:endParaRPr lang="zh-TW" altLang="en-US" sz="66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 rot="10800000">
            <a:off x="260648" y="187896"/>
            <a:ext cx="6408712" cy="2736304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6600" b="1" dirty="0" smtClean="0">
                <a:latin typeface="標楷體" pitchFamily="65" charset="-120"/>
                <a:ea typeface="標楷體" pitchFamily="65" charset="-120"/>
              </a:rPr>
              <a:t>○○○副</a:t>
            </a:r>
            <a:r>
              <a:rPr lang="zh-TW" altLang="en-US" sz="6600" b="1" dirty="0" smtClean="0">
                <a:latin typeface="標楷體" pitchFamily="65" charset="-120"/>
                <a:ea typeface="標楷體" pitchFamily="65" charset="-120"/>
              </a:rPr>
              <a:t>召集人</a:t>
            </a:r>
            <a:endParaRPr lang="zh-TW" altLang="en-US" sz="66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08153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60648" y="3347864"/>
            <a:ext cx="6408712" cy="2736304"/>
          </a:xfrm>
          <a:ln>
            <a:solidFill>
              <a:schemeClr val="tx1"/>
            </a:solidFill>
            <a:prstDash val="sysDash"/>
          </a:ln>
        </p:spPr>
        <p:txBody>
          <a:bodyPr>
            <a:normAutofit/>
          </a:bodyPr>
          <a:lstStyle/>
          <a:p>
            <a:r>
              <a:rPr lang="zh-TW" altLang="en-US" sz="8800" b="1" dirty="0" smtClean="0">
                <a:latin typeface="標楷體" pitchFamily="65" charset="-120"/>
                <a:ea typeface="標楷體" pitchFamily="65" charset="-120"/>
              </a:rPr>
              <a:t>○○○委員</a:t>
            </a:r>
            <a:endParaRPr lang="zh-TW" altLang="en-US" sz="88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標題 1"/>
          <p:cNvSpPr txBox="1">
            <a:spLocks/>
          </p:cNvSpPr>
          <p:nvPr/>
        </p:nvSpPr>
        <p:spPr>
          <a:xfrm rot="10800000">
            <a:off x="260648" y="251520"/>
            <a:ext cx="6408712" cy="2736304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800" b="1" dirty="0" smtClean="0">
                <a:latin typeface="標楷體" pitchFamily="65" charset="-120"/>
                <a:ea typeface="標楷體" pitchFamily="65" charset="-120"/>
              </a:rPr>
              <a:t>○○○委員</a:t>
            </a:r>
            <a:endParaRPr lang="zh-TW" altLang="en-US" sz="8800" b="1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90448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</Words>
  <Application>Microsoft Office PowerPoint</Application>
  <PresentationFormat>如螢幕大小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Office 佈景主題</vt:lpstr>
      <vt:lpstr>○○○召集人</vt:lpstr>
      <vt:lpstr>○○○副召集人</vt:lpstr>
      <vt:lpstr>○○○委員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徐孝利委員</dc:title>
  <dc:creator>張佳惠</dc:creator>
  <cp:lastModifiedBy>林志昌</cp:lastModifiedBy>
  <cp:revision>3</cp:revision>
  <cp:lastPrinted>2013-12-16T00:56:23Z</cp:lastPrinted>
  <dcterms:created xsi:type="dcterms:W3CDTF">2013-12-16T00:52:39Z</dcterms:created>
  <dcterms:modified xsi:type="dcterms:W3CDTF">2018-09-10T11:00:07Z</dcterms:modified>
</cp:coreProperties>
</file>